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B5B939E5-7AA7-410B-B4E8-AE279D9C3E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829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5b65c59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5b65c59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b65c59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5b65c59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b65c594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b65c594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c94f8e36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c94f8e36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5b65c594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5b65c594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5b65c59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5b65c594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c94f8e36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c94f8e36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c94f8e36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c94f8e36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5b65c59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5b65c594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5b65c594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5b65c594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c94f8e36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c94f8e36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c94f8e36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c94f8e36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5b65c59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5b65c594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5b65c594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5b65c594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c99f93e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c99f93e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c99f93e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c99f93e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c99f93e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c99f93e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ec99f93e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ec99f93e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c94f8e36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c94f8e36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6c22f49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6c22f49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6c22f498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6c22f498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332dee6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332dee6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c94f8e36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0c94f8e36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c99f93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ec99f93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c99f93e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ec99f93e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c94f8e36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c94f8e36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c94f8e36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c94f8e36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ec99f93e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ec99f93e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c99f93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ec99f93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c94f8e3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c94f8e3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6c22f49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6c22f49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c94f8e36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c94f8e36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94f8e36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94f8e36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c94f8e36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c94f8e36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c94f8e36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c94f8e36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c94f8e36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c94f8e36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c94f8e36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c94f8e36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c94f8e36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c94f8e36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c94f8e36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c94f8e36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c94f8e36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c94f8e36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c94f8e36d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c94f8e36d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c94f8e36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c94f8e36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c94f8e36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0c94f8e36d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c94f8e3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c94f8e36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c94f8e36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c94f8e36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c94f8e36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c94f8e36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Drafting</a:t>
            </a:r>
            <a:r>
              <a:rPr lang="en-IN" baseline="0" dirty="0"/>
              <a:t>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103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c94f8e36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c94f8e36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c94f8e36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c94f8e36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c94f8e36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c94f8e36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c94f8e36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c94f8e36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c94f8e36d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0c94f8e36d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0c94f8e36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0c94f8e36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0c94f8e36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0c94f8e36d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305413cb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305413cb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305413cb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305413cb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c94f8e36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c94f8e36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c94f8e36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c94f8e36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8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0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9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3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3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3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6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3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3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3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3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3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3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 /><Relationship Id="rId7" Type="http://schemas.openxmlformats.org/officeDocument/2006/relationships/image" Target="../media/image47.jp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46.jpg" /><Relationship Id="rId5" Type="http://schemas.openxmlformats.org/officeDocument/2006/relationships/image" Target="../media/image45.jpg" /><Relationship Id="rId4" Type="http://schemas.openxmlformats.org/officeDocument/2006/relationships/image" Target="../media/image44.jp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 /><Relationship Id="rId2" Type="http://schemas.openxmlformats.org/officeDocument/2006/relationships/image" Target="../media/image48.jp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1.jpg" /><Relationship Id="rId4" Type="http://schemas.openxmlformats.org/officeDocument/2006/relationships/image" Target="../media/image50.jp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 /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54.jp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3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3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3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37.png" /><Relationship Id="rId4" Type="http://schemas.openxmlformats.org/officeDocument/2006/relationships/image" Target="../media/image58.png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3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3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3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3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3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3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3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4rljBj1IunYpbw5OkGNDAikS0_qXWrdBdjeLSgxsxAc/edit?usp=sharing" TargetMode="External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3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3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360.co/45WQJij" TargetMode="External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3.xml" /><Relationship Id="rId4" Type="http://schemas.openxmlformats.org/officeDocument/2006/relationships/hyperlink" Target="https://a360.co/3MVd7jG" TargetMode="Externa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3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3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360.co/3CoDp97" TargetMode="External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70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3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3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3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Portfolio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ME107 ENGINEERING GRAPHICS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3371"/>
          <a:stretch/>
        </p:blipFill>
        <p:spPr bwMode="auto">
          <a:xfrm rot="16200000">
            <a:off x="2058140" y="-1243218"/>
            <a:ext cx="3908429" cy="767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3" y="189185"/>
            <a:ext cx="5171090" cy="4445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" y="706297"/>
            <a:ext cx="6086366" cy="3853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3 Projection of planes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r="7826" b="30152"/>
          <a:stretch/>
        </p:blipFill>
        <p:spPr>
          <a:xfrm>
            <a:off x="801843" y="967254"/>
            <a:ext cx="5535895" cy="29993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730" y="-1576552"/>
            <a:ext cx="4132361" cy="812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l="8050" r="3341"/>
          <a:stretch/>
        </p:blipFill>
        <p:spPr>
          <a:xfrm>
            <a:off x="472965" y="397648"/>
            <a:ext cx="8097170" cy="3865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carried under above Module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0" y="60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Plane Making</a:t>
            </a:r>
            <a:endParaRPr sz="2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8" t="24962" r="27602" b="12352"/>
          <a:stretch/>
        </p:blipFill>
        <p:spPr bwMode="auto">
          <a:xfrm>
            <a:off x="2755811" y="1053137"/>
            <a:ext cx="3733275" cy="3323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4 Projection of Solids</a:t>
            </a:r>
            <a:endParaRPr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/>
          <a:stretch/>
        </p:blipFill>
        <p:spPr bwMode="auto">
          <a:xfrm rot="16200000">
            <a:off x="2527567" y="-1339719"/>
            <a:ext cx="4023359" cy="81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r="32465" b="14516"/>
          <a:stretch/>
        </p:blipFill>
        <p:spPr bwMode="auto">
          <a:xfrm>
            <a:off x="737826" y="356141"/>
            <a:ext cx="7535917" cy="410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2651" r="4302" b="8634"/>
          <a:stretch/>
        </p:blipFill>
        <p:spPr bwMode="auto">
          <a:xfrm>
            <a:off x="359454" y="252248"/>
            <a:ext cx="7918622" cy="389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what you understand from the course. (2 to 3 Lines)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It teaches us how to create technical drawings and designs that convey information about an object.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Its relevance in engineering from your perspective. (2 to 3 Lines)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It provides a foundation for creating accurate and detailed technical drawings that are essential for communicating design ideas and specifications.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5 Orthographic Projections and Sectional Views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l="3219" t="5251" r="56593" b="13068"/>
          <a:stretch/>
        </p:blipFill>
        <p:spPr>
          <a:xfrm>
            <a:off x="157654" y="870257"/>
            <a:ext cx="2421583" cy="345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" r="15008" b="30435"/>
          <a:stretch/>
        </p:blipFill>
        <p:spPr bwMode="auto">
          <a:xfrm>
            <a:off x="2850406" y="870257"/>
            <a:ext cx="6058454" cy="3455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264" y="138736"/>
            <a:ext cx="3911711" cy="463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10835" r="2159" b="15519"/>
          <a:stretch/>
        </p:blipFill>
        <p:spPr bwMode="auto">
          <a:xfrm rot="16200000">
            <a:off x="525847" y="-55257"/>
            <a:ext cx="3890931" cy="459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r="12603" b="17052"/>
          <a:stretch/>
        </p:blipFill>
        <p:spPr bwMode="auto">
          <a:xfrm>
            <a:off x="378371" y="208104"/>
            <a:ext cx="8053027" cy="422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5" y="138737"/>
            <a:ext cx="8400513" cy="445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b="34856"/>
          <a:stretch/>
        </p:blipFill>
        <p:spPr bwMode="auto">
          <a:xfrm>
            <a:off x="132066" y="390985"/>
            <a:ext cx="8646173" cy="438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722" y="103484"/>
            <a:ext cx="186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/>
              <a:t>Sectional View</a:t>
            </a:r>
            <a:endParaRPr lang="en-IN" sz="1800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3" y="542334"/>
            <a:ext cx="8128000" cy="425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b="20853"/>
          <a:stretch/>
        </p:blipFill>
        <p:spPr bwMode="auto">
          <a:xfrm rot="16200000">
            <a:off x="2061046" y="-1624145"/>
            <a:ext cx="4870558" cy="821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6 Isometric Projection</a:t>
            </a:r>
            <a:endParaRPr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4340" r="2006" b="4340"/>
          <a:stretch/>
        </p:blipFill>
        <p:spPr bwMode="auto">
          <a:xfrm rot="16200000">
            <a:off x="2620872" y="-1523200"/>
            <a:ext cx="3864421" cy="836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6086" b="16905"/>
          <a:stretch/>
        </p:blipFill>
        <p:spPr bwMode="auto">
          <a:xfrm>
            <a:off x="170268" y="170266"/>
            <a:ext cx="8758054" cy="442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l="52832" t="24219" r="4364" b="29253"/>
          <a:stretch/>
        </p:blipFill>
        <p:spPr>
          <a:xfrm>
            <a:off x="252248" y="198643"/>
            <a:ext cx="2472033" cy="225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r="6707" b="34586"/>
          <a:stretch/>
        </p:blipFill>
        <p:spPr bwMode="auto">
          <a:xfrm>
            <a:off x="2814415" y="198643"/>
            <a:ext cx="5686968" cy="400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Teachers-Student Details</a:t>
            </a:r>
            <a:endParaRPr/>
          </a:p>
        </p:txBody>
      </p:sp>
      <p:graphicFrame>
        <p:nvGraphicFramePr>
          <p:cNvPr id="98" name="Google Shape;98;p15"/>
          <p:cNvGraphicFramePr/>
          <p:nvPr>
            <p:extLst>
              <p:ext uri="{D42A27DB-BD31-4B8C-83A1-F6EECF244321}">
                <p14:modId xmlns:p14="http://schemas.microsoft.com/office/powerpoint/2010/main" val="1957496531"/>
              </p:ext>
            </p:extLst>
          </p:nvPr>
        </p:nvGraphicFramePr>
        <p:xfrm>
          <a:off x="496000" y="1908850"/>
          <a:ext cx="3989050" cy="1981050"/>
        </p:xfrm>
        <a:graphic>
          <a:graphicData uri="http://schemas.openxmlformats.org/drawingml/2006/table">
            <a:tbl>
              <a:tblPr>
                <a:noFill/>
                <a:tableStyleId>{B5B939E5-7AA7-410B-B4E8-AE279D9C3E72}</a:tableStyleId>
              </a:tblPr>
              <a:tblGrid>
                <a:gridCol w="167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Name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Bhavesh</a:t>
                      </a:r>
                      <a:r>
                        <a:rPr lang="en" baseline="0" dirty="0"/>
                        <a:t> Ishwar Bagul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Roll No.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705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PRN No.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202201040104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Division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G1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9" name="Google Shape;99;p15"/>
          <p:cNvGraphicFramePr/>
          <p:nvPr>
            <p:extLst>
              <p:ext uri="{D42A27DB-BD31-4B8C-83A1-F6EECF244321}">
                <p14:modId xmlns:p14="http://schemas.microsoft.com/office/powerpoint/2010/main" val="2585273797"/>
              </p:ext>
            </p:extLst>
          </p:nvPr>
        </p:nvGraphicFramePr>
        <p:xfrm>
          <a:off x="4652000" y="2716250"/>
          <a:ext cx="4180300" cy="1188630"/>
        </p:xfrm>
        <a:graphic>
          <a:graphicData uri="http://schemas.openxmlformats.org/drawingml/2006/table">
            <a:tbl>
              <a:tblPr>
                <a:noFill/>
                <a:tableStyleId>{B5B939E5-7AA7-410B-B4E8-AE279D9C3E72}</a:tableStyleId>
              </a:tblPr>
              <a:tblGrid>
                <a:gridCol w="22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Theory class Teacher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Ganesh Shete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Drawing Hall Teacher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Ganesh </a:t>
                      </a:r>
                      <a:r>
                        <a:rPr lang="en-IN" dirty="0" err="1"/>
                        <a:t>Shete</a:t>
                      </a:r>
                      <a:endParaRPr lang="en-IN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CAD Lab Teacher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Ganesh </a:t>
                      </a:r>
                      <a:r>
                        <a:rPr lang="en-IN" dirty="0" err="1"/>
                        <a:t>Shete</a:t>
                      </a:r>
                      <a:endParaRPr lang="en-IN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Google Shape;100;p15"/>
          <p:cNvSpPr/>
          <p:nvPr/>
        </p:nvSpPr>
        <p:spPr>
          <a:xfrm>
            <a:off x="6188425" y="334775"/>
            <a:ext cx="1450800" cy="157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 Photo</a:t>
            </a:r>
            <a:endParaRPr dirty="0"/>
          </a:p>
        </p:txBody>
      </p:sp>
      <p:pic>
        <p:nvPicPr>
          <p:cNvPr id="8" name="Picture 2" descr="C:\Users\sai\Desktop\profile_pic_XXXXX8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01" y="386548"/>
            <a:ext cx="1445024" cy="1470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4133-812D-54B3-2647-960814E5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ISOMETRIC MODEL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21F51-7930-2F34-35BA-63EB2B374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A69D57-C975-293C-12B4-81679955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4" y="1162369"/>
            <a:ext cx="5043295" cy="3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7 Section of Solids and Development of Surfaces</a:t>
            </a:r>
            <a:endParaRPr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6489"/>
          <a:stretch/>
        </p:blipFill>
        <p:spPr bwMode="auto">
          <a:xfrm>
            <a:off x="1878286" y="534365"/>
            <a:ext cx="5765800" cy="420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r="15707" b="11773"/>
          <a:stretch/>
        </p:blipFill>
        <p:spPr bwMode="auto">
          <a:xfrm>
            <a:off x="186384" y="75675"/>
            <a:ext cx="8755817" cy="484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77" y="56921"/>
            <a:ext cx="8901668" cy="479255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31468" r="9345" b="17493"/>
          <a:stretch/>
        </p:blipFill>
        <p:spPr bwMode="auto">
          <a:xfrm rot="10800000">
            <a:off x="208101" y="170265"/>
            <a:ext cx="8610632" cy="444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48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" y="88450"/>
            <a:ext cx="9043101" cy="47294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3" t="3451" b="9649"/>
          <a:stretch/>
        </p:blipFill>
        <p:spPr bwMode="auto">
          <a:xfrm rot="16200000">
            <a:off x="2144035" y="-1715928"/>
            <a:ext cx="4435659" cy="834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8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l="71831" b="35137"/>
          <a:stretch/>
        </p:blipFill>
        <p:spPr>
          <a:xfrm>
            <a:off x="6583679" y="143606"/>
            <a:ext cx="2489901" cy="21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t="8192" r="14496" b="25801"/>
          <a:stretch/>
        </p:blipFill>
        <p:spPr bwMode="auto">
          <a:xfrm rot="16200000">
            <a:off x="1101478" y="-726495"/>
            <a:ext cx="4609563" cy="645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carried under above Module</a:t>
            </a:r>
            <a:endParaRPr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8" t="45527" r="17232"/>
          <a:stretch/>
        </p:blipFill>
        <p:spPr bwMode="auto">
          <a:xfrm>
            <a:off x="3026977" y="1349841"/>
            <a:ext cx="2121820" cy="20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8 Auxiliary Views</a:t>
            </a:r>
            <a:endParaRPr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7" t="10256" b="24629"/>
          <a:stretch/>
        </p:blipFill>
        <p:spPr bwMode="auto">
          <a:xfrm rot="16200000">
            <a:off x="2086793" y="-1353394"/>
            <a:ext cx="4522673" cy="82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-20690" r="19294" b="20690"/>
          <a:stretch/>
        </p:blipFill>
        <p:spPr bwMode="auto">
          <a:xfrm>
            <a:off x="315310" y="-1072055"/>
            <a:ext cx="799627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17329" r="49340"/>
          <a:stretch/>
        </p:blipFill>
        <p:spPr bwMode="auto">
          <a:xfrm rot="5400000">
            <a:off x="414417" y="-42352"/>
            <a:ext cx="4689472" cy="493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Hall Work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44" y="157819"/>
            <a:ext cx="8699869" cy="426283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r="965"/>
          <a:stretch/>
        </p:blipFill>
        <p:spPr bwMode="auto">
          <a:xfrm rot="5400000">
            <a:off x="1818739" y="-998932"/>
            <a:ext cx="3922461" cy="651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988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9 Freehand Sketching</a:t>
            </a:r>
            <a:endParaRPr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t="1466" r="6380" b="3824"/>
          <a:stretch/>
        </p:blipFill>
        <p:spPr bwMode="auto">
          <a:xfrm>
            <a:off x="290084" y="624314"/>
            <a:ext cx="7744023" cy="406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2710" r="6540"/>
          <a:stretch/>
        </p:blipFill>
        <p:spPr bwMode="auto">
          <a:xfrm>
            <a:off x="157655" y="138737"/>
            <a:ext cx="8393561" cy="440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Science Park Project</a:t>
            </a:r>
            <a:endParaRPr dirty="0"/>
          </a:p>
        </p:txBody>
      </p:sp>
      <p:sp>
        <p:nvSpPr>
          <p:cNvPr id="273" name="Google Shape;273;p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E213C-85FC-88C2-C73B-3E2930CA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3" y="1229875"/>
            <a:ext cx="2059442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C55DD-3FF5-991A-4038-BC809AAEE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28" y="1226942"/>
            <a:ext cx="2233515" cy="160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18700-990C-B606-6BC1-98E78C2B3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86" y="1226942"/>
            <a:ext cx="3019329" cy="1600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4481C-ADC7-C07B-F139-E050686DA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5" y="2942107"/>
            <a:ext cx="2898321" cy="1838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1DC40-9448-5DD7-2835-0992CB84B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593" y="2899375"/>
            <a:ext cx="2451790" cy="183884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BA2EA-4D95-6153-00DF-04D97E19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0" y="130628"/>
            <a:ext cx="3857625" cy="224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BEA47-3D41-360C-5D01-C57EACBE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66" y="57150"/>
            <a:ext cx="3857625" cy="2318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3155B-34E8-A6AB-9CC3-36304F08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" y="2465614"/>
            <a:ext cx="3857625" cy="231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871A0F-6E10-6AA0-C6D8-D38A21588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166" y="2571750"/>
            <a:ext cx="3969884" cy="24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76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1E590-7011-5298-00ED-F2626EF8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73477"/>
            <a:ext cx="3069771" cy="2302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38930-778B-5736-9FC3-AAC3914E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3" y="2571750"/>
            <a:ext cx="2932024" cy="243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31CF1-6DF9-C9B3-50D4-A18CB589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93" y="404132"/>
            <a:ext cx="4392386" cy="43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8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141432" y="4424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10 Conic Sections</a:t>
            </a:r>
            <a:endParaRPr dirty="0"/>
          </a:p>
        </p:txBody>
      </p:sp>
      <p:sp>
        <p:nvSpPr>
          <p:cNvPr id="345" name="Google Shape;345;p59"/>
          <p:cNvSpPr txBox="1">
            <a:spLocks noGrp="1"/>
          </p:cNvSpPr>
          <p:nvPr>
            <p:ph type="body" idx="1"/>
          </p:nvPr>
        </p:nvSpPr>
        <p:spPr>
          <a:xfrm>
            <a:off x="261250" y="656011"/>
            <a:ext cx="8807076" cy="4199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1" t="7275" r="3614" b="5271"/>
          <a:stretch/>
        </p:blipFill>
        <p:spPr bwMode="auto">
          <a:xfrm rot="16200000">
            <a:off x="2355370" y="-1598625"/>
            <a:ext cx="4162098" cy="843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9" b="11062"/>
          <a:stretch/>
        </p:blipFill>
        <p:spPr bwMode="auto">
          <a:xfrm rot="16200000">
            <a:off x="2352365" y="-1951092"/>
            <a:ext cx="4015873" cy="84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400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591" y="69367"/>
            <a:ext cx="8879141" cy="465398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6" b="51374"/>
          <a:stretch/>
        </p:blipFill>
        <p:spPr bwMode="auto">
          <a:xfrm rot="16200000">
            <a:off x="2249336" y="-1867618"/>
            <a:ext cx="4443182" cy="847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988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89" y="113676"/>
            <a:ext cx="8958424" cy="432589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6" t="50000"/>
          <a:stretch/>
        </p:blipFill>
        <p:spPr bwMode="auto">
          <a:xfrm rot="16200000">
            <a:off x="2147758" y="-1692726"/>
            <a:ext cx="4520566" cy="836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17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5758" y="50546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1 QUADRANT SYSTEM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6588" b="1703"/>
          <a:stretch/>
        </p:blipFill>
        <p:spPr bwMode="auto">
          <a:xfrm>
            <a:off x="889174" y="597766"/>
            <a:ext cx="7100789" cy="400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carried under above Module</a:t>
            </a:r>
            <a:endParaRPr dirty="0"/>
          </a:p>
        </p:txBody>
      </p:sp>
      <p:sp>
        <p:nvSpPr>
          <p:cNvPr id="351" name="Google Shape;351;p6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8" t="24962" r="27602" b="12352"/>
          <a:stretch/>
        </p:blipFill>
        <p:spPr bwMode="auto">
          <a:xfrm>
            <a:off x="378372" y="1273854"/>
            <a:ext cx="2440502" cy="21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1" t="44265" r="32139"/>
          <a:stretch/>
        </p:blipFill>
        <p:spPr bwMode="auto">
          <a:xfrm>
            <a:off x="3443188" y="1273854"/>
            <a:ext cx="2324163" cy="21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8" t="45527" r="17232"/>
          <a:stretch/>
        </p:blipFill>
        <p:spPr bwMode="auto">
          <a:xfrm>
            <a:off x="6192694" y="1332920"/>
            <a:ext cx="2121820" cy="20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717" y="182880"/>
            <a:ext cx="8611583" cy="4385995"/>
          </a:xfrm>
        </p:spPr>
        <p:txBody>
          <a:bodyPr/>
          <a:lstStyle/>
          <a:p>
            <a:r>
              <a:rPr lang="en-US" dirty="0"/>
              <a:t>IA </a:t>
            </a:r>
            <a:r>
              <a:rPr lang="en" dirty="0"/>
              <a:t>activity :-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25660" r="17026" b="22240"/>
          <a:stretch/>
        </p:blipFill>
        <p:spPr bwMode="auto">
          <a:xfrm>
            <a:off x="977463" y="977463"/>
            <a:ext cx="6098102" cy="295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320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Drafting Work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1</a:t>
            </a:r>
            <a:endParaRPr/>
          </a:p>
        </p:txBody>
      </p:sp>
      <p:sp>
        <p:nvSpPr>
          <p:cNvPr id="2" name="AutoShape 2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http://moodle.mitaoe.ac.in/pluginfile.php/119888/mod_workshop/submission_attachment/15603/Screenshot%20%281%29.png?preview=bigthumb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999" name="Picture 15" descr="https://lh3.googleusercontent.com/xkyYU0AFyYabvxn0z14vPdb1rQhKlJgZWQ-2JHmR59BaTSaeg7owxJI_A_k8cBXISC-m4Vj7fegNeL3ikmb6xBq9fpCVNUDZFoZEn59s5aSxCHo4QL7vk4DZcIKU4D8lwv0f5r2fkpvuw__d17ycIqTXew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/>
          <a:stretch/>
        </p:blipFill>
        <p:spPr bwMode="auto">
          <a:xfrm>
            <a:off x="386802" y="675345"/>
            <a:ext cx="7559019" cy="38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2</a:t>
            </a:r>
            <a:endParaRPr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9" y="697461"/>
            <a:ext cx="7781861" cy="382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3</a:t>
            </a:r>
            <a:endParaRPr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2" y="479271"/>
            <a:ext cx="8128000" cy="423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4</a:t>
            </a:r>
            <a:endParaRPr/>
          </a:p>
        </p:txBody>
      </p:sp>
      <p:sp>
        <p:nvSpPr>
          <p:cNvPr id="383" name="Google Shape;383;p6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106" name="Picture 2" descr="C:\Users\sai\Downloads\SAVE_20230503_1441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4" y="536026"/>
            <a:ext cx="8380949" cy="42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5</a:t>
            </a:r>
            <a:endParaRPr/>
          </a:p>
        </p:txBody>
      </p:sp>
      <p:pic>
        <p:nvPicPr>
          <p:cNvPr id="48130" name="Picture 2" descr="https://lh5.googleusercontent.com/LrDQX5HwP9KLKuj2leCuPalr9GDk9xWDPROCZalS8Bmtf1rJof7UNcZGCYH4JRN3Dbrdvx4Eun7ZHYsSQRHdFf5uN41liq8t_hvnerTGpekL3q64Oc1VmzGeDKkJ_g0u0X9ebjD9wlP5WRAntofbXZiAGg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"/>
          <a:stretch/>
        </p:blipFill>
        <p:spPr bwMode="auto">
          <a:xfrm>
            <a:off x="171474" y="580171"/>
            <a:ext cx="7793265" cy="42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eSheet 6</a:t>
            </a:r>
            <a:endParaRPr/>
          </a:p>
        </p:txBody>
      </p:sp>
      <p:sp>
        <p:nvSpPr>
          <p:cNvPr id="397" name="Google Shape;397;p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54" name="Picture 2" descr="C:\Users\sai\Downloads\SAVE_20230503_143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" y="573864"/>
            <a:ext cx="8721484" cy="42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Project work carried 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65305" y="764602"/>
            <a:ext cx="4682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  <a:r>
              <a:rPr lang="en-IN" dirty="0">
                <a:hlinkClick r:id="rId3"/>
              </a:rPr>
              <a:t>https://docs.google.com/presentation/d/14rljBj1IunYpbw5OkGNDAikS0_qXWrdBdjeLSgxsxAc/edit?usp=sharing</a:t>
            </a:r>
            <a:r>
              <a:rPr lang="en-IN" dirty="0"/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9098" y="291998"/>
            <a:ext cx="7498520" cy="4311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Modeling Work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                                      </a:t>
            </a:r>
            <a:endParaRPr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8" y="639893"/>
            <a:ext cx="6949440" cy="404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i\Downloads\Screenshot 2023-06-17 1603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4" y="494850"/>
            <a:ext cx="7277362" cy="428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04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                                      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00308" y="780924"/>
            <a:ext cx="3899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Link for model :-  </a:t>
            </a:r>
            <a:r>
              <a:rPr lang="en-IN" dirty="0">
                <a:hlinkClick r:id="rId3"/>
              </a:rPr>
              <a:t>https://a360.co/45WQJij</a:t>
            </a:r>
            <a:endParaRPr lang="en-IN" dirty="0"/>
          </a:p>
          <a:p>
            <a:r>
              <a:rPr lang="en-IN" dirty="0"/>
              <a:t>Link for Drafting :- </a:t>
            </a:r>
            <a:r>
              <a:rPr lang="en-IN" dirty="0">
                <a:hlinkClick r:id="rId4"/>
              </a:rPr>
              <a:t>https://a360.co/3MVd7jG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3                                        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endParaRPr dirty="0"/>
          </a:p>
        </p:txBody>
      </p:sp>
      <p:pic>
        <p:nvPicPr>
          <p:cNvPr id="51202" name="Picture 2" descr="C:\Users\sai\Downloads\Screenshot 2023-06-21 1445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4" y="485578"/>
            <a:ext cx="7744022" cy="4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Drafting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4" y="1086496"/>
            <a:ext cx="8191763" cy="375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800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4                                      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06077" y="822391"/>
            <a:ext cx="3496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Link for Model :- </a:t>
            </a:r>
            <a:r>
              <a:rPr lang="en-IN" dirty="0">
                <a:hlinkClick r:id="rId3"/>
              </a:rPr>
              <a:t>https://a360.co/3CoDp97</a:t>
            </a:r>
            <a:endParaRPr lang="en-IN" dirty="0"/>
          </a:p>
          <a:p>
            <a:endParaRPr lang="en-IN" dirty="0"/>
          </a:p>
        </p:txBody>
      </p:sp>
      <p:pic>
        <p:nvPicPr>
          <p:cNvPr id="53250" name="Picture 2" descr="C:\Users\sai\Downloads\Screenshot 2023-06-14 1423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9" y="1345611"/>
            <a:ext cx="7804604" cy="32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5                                                </a:t>
            </a:r>
            <a:endParaRPr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3" y="526228"/>
            <a:ext cx="7200000" cy="405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1" y="7682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Drafting</a:t>
            </a:r>
            <a:br>
              <a:rPr lang="en-US" dirty="0"/>
            </a:b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7" y="684628"/>
            <a:ext cx="7200000" cy="404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103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Learnings and Outcomes</a:t>
            </a:r>
            <a:endParaRPr/>
          </a:p>
        </p:txBody>
      </p:sp>
      <p:sp>
        <p:nvSpPr>
          <p:cNvPr id="466" name="Google Shape;466;p79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02618" y="-1782905"/>
            <a:ext cx="4666593" cy="8610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outcomes from drawing work</a:t>
            </a:r>
            <a:endParaRPr/>
          </a:p>
        </p:txBody>
      </p:sp>
      <p:sp>
        <p:nvSpPr>
          <p:cNvPr id="472" name="Google Shape;472;p8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39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at least 6 points in full statement e.g.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identification of line types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various constraints and functions/features which make drawing so easy.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to apply constraints to objects and lines.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to apply the Engineering Graphics course in this course and what the  industry expects.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It helped me improve my Visual Analysis.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learnt to create a realistic model of something in real life or what I have in mind. </a:t>
            </a: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from Software work</a:t>
            </a:r>
            <a:endParaRPr/>
          </a:p>
        </p:txBody>
      </p:sp>
      <p:sp>
        <p:nvSpPr>
          <p:cNvPr id="478" name="Google Shape;478;p8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at least 5 points 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how to use draw commands in Autocad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to give constraints to objects.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to find measurements of unknown objects using logic.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draw 3D model from 2D views.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 learned to calculate material required to make a certain objects I have in mind.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carried under above Module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oor Richard" pitchFamily="18" charset="0"/>
              </a:rPr>
              <a:t>Quadrant   Making</a:t>
            </a:r>
            <a:endParaRPr b="1" dirty="0">
              <a:latin typeface="Poor Richard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latin typeface="Poor Richard" pitchFamily="18" charset="0"/>
              </a:rPr>
              <a:t> Photos   related   to   activity</a:t>
            </a:r>
            <a:endParaRPr b="1" dirty="0">
              <a:latin typeface="Poor Richard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5" y="1053137"/>
            <a:ext cx="2938692" cy="35899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2 Projection of Lines</a:t>
            </a:r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/>
          <a:stretch/>
        </p:blipFill>
        <p:spPr bwMode="auto">
          <a:xfrm rot="16200000">
            <a:off x="1168400" y="-79225"/>
            <a:ext cx="4347779" cy="5549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